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  <p:sldMasterId id="2147483666" r:id="rId2"/>
    <p:sldMasterId id="2147483667" r:id="rId3"/>
    <p:sldMasterId id="2147483679" r:id="rId4"/>
  </p:sldMasterIdLst>
  <p:notesMasterIdLst>
    <p:notesMasterId r:id="rId12"/>
  </p:notesMasterIdLst>
  <p:handoutMasterIdLst>
    <p:handoutMasterId r:id="rId13"/>
  </p:handoutMasterIdLst>
  <p:sldIdLst>
    <p:sldId id="256" r:id="rId5"/>
    <p:sldId id="277" r:id="rId6"/>
    <p:sldId id="279" r:id="rId7"/>
    <p:sldId id="283" r:id="rId8"/>
    <p:sldId id="284" r:id="rId9"/>
    <p:sldId id="282" r:id="rId10"/>
    <p:sldId id="272" r:id="rId11"/>
  </p:sldIdLst>
  <p:sldSz cx="9144000" cy="6858000" type="screen4x3"/>
  <p:notesSz cx="9144000" cy="6858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ésentation" id="{52299907-CFD9-6444-A15A-A7484882B1BB}">
          <p14:sldIdLst>
            <p14:sldId id="256"/>
            <p14:sldId id="277"/>
            <p14:sldId id="279"/>
            <p14:sldId id="283"/>
            <p14:sldId id="284"/>
            <p14:sldId id="282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82A"/>
    <a:srgbClr val="F9F8FA"/>
    <a:srgbClr val="000000"/>
    <a:srgbClr val="3353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6383"/>
  </p:normalViewPr>
  <p:slideViewPr>
    <p:cSldViewPr>
      <p:cViewPr varScale="1">
        <p:scale>
          <a:sx n="107" d="100"/>
          <a:sy n="107" d="100"/>
        </p:scale>
        <p:origin x="3138" y="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230" d="100"/>
          <a:sy n="230" d="100"/>
        </p:scale>
        <p:origin x="2432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46A64-12AA-6E49-86B7-31B890728494}" type="datetimeFigureOut">
              <a:rPr lang="fr-FR" smtClean="0"/>
              <a:t>06/03/2025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3A664D-91CA-E647-B816-8D807A74F0E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0200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BD8C4-02F4-9443-8131-EA228E593733}" type="datetimeFigureOut">
              <a:rPr lang="fr-FR" smtClean="0"/>
              <a:t>06/03/2025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3ED24-A8F3-7746-8B22-72F46129ACE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6510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B standard : Diapo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3600" y="2286000"/>
            <a:ext cx="4876800" cy="808452"/>
          </a:xfrm>
          <a:prstGeom prst="rect">
            <a:avLst/>
          </a:prstGeom>
        </p:spPr>
      </p:pic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457200" y="35052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471182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B standard : Diapo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fr-FR" dirty="0"/>
              <a:t>Cliquez et modifiez le titre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" y="6477000"/>
            <a:ext cx="2133600" cy="353698"/>
          </a:xfrm>
          <a:prstGeom prst="rect">
            <a:avLst/>
          </a:prstGeom>
        </p:spPr>
      </p:pic>
      <p:sp>
        <p:nvSpPr>
          <p:cNvPr id="10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381000" y="1371600"/>
            <a:ext cx="8153400" cy="5029200"/>
          </a:xfrm>
        </p:spPr>
        <p:txBody>
          <a:bodyPr/>
          <a:lstStyle>
            <a:lvl1pPr marL="444500" indent="-442913">
              <a:spcBef>
                <a:spcPts val="1600"/>
              </a:spcBef>
              <a:buSzPct val="100000"/>
              <a:buFontTx/>
              <a:buBlip>
                <a:blip r:embed="rId3"/>
              </a:buBlip>
              <a:defRPr sz="2000" b="1"/>
            </a:lvl1pPr>
            <a:lvl2pPr marL="889000" indent="-268288" defTabSz="985838">
              <a:spcBef>
                <a:spcPts val="600"/>
              </a:spcBef>
              <a:buFont typeface="Wingdings" charset="2"/>
              <a:buChar char="§"/>
              <a:tabLst/>
              <a:defRPr sz="1800"/>
            </a:lvl2pPr>
            <a:lvl3pPr marL="1350963" indent="-363538">
              <a:buSzPct val="100000"/>
              <a:buFont typeface="Courier New"/>
              <a:buChar char="o"/>
              <a:defRPr sz="1600"/>
            </a:lvl3pPr>
            <a:lvl4pPr marL="1708150" indent="-228600" defTabSz="787400">
              <a:buFont typeface="Arial"/>
              <a:buChar char="•"/>
              <a:defRPr sz="1600"/>
            </a:lvl4pPr>
            <a:lvl5pPr marL="2070100" indent="-228600">
              <a:buSzPct val="100000"/>
              <a:buFont typeface="Arial"/>
              <a:buChar char="•"/>
              <a:defRPr sz="16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16" name="Grouper 15"/>
          <p:cNvGrpSpPr/>
          <p:nvPr userDrawn="1"/>
        </p:nvGrpSpPr>
        <p:grpSpPr>
          <a:xfrm>
            <a:off x="381000" y="1039201"/>
            <a:ext cx="8229600" cy="256199"/>
            <a:chOff x="381000" y="914400"/>
            <a:chExt cx="8229600" cy="256199"/>
          </a:xfrm>
        </p:grpSpPr>
        <p:grpSp>
          <p:nvGrpSpPr>
            <p:cNvPr id="17" name="Grouper 16"/>
            <p:cNvGrpSpPr/>
            <p:nvPr userDrawn="1"/>
          </p:nvGrpSpPr>
          <p:grpSpPr>
            <a:xfrm>
              <a:off x="8202001" y="990602"/>
              <a:ext cx="408599" cy="179997"/>
              <a:chOff x="8077200" y="990602"/>
              <a:chExt cx="408599" cy="179997"/>
            </a:xfrm>
          </p:grpSpPr>
          <p:sp>
            <p:nvSpPr>
              <p:cNvPr id="19" name="Ellipse 18"/>
              <p:cNvSpPr/>
              <p:nvPr userDrawn="1"/>
            </p:nvSpPr>
            <p:spPr>
              <a:xfrm>
                <a:off x="8077200" y="990602"/>
                <a:ext cx="179997" cy="179997"/>
              </a:xfrm>
              <a:prstGeom prst="ellipse">
                <a:avLst/>
              </a:prstGeom>
              <a:solidFill>
                <a:srgbClr val="FFD82A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0" name="Ellipse 19"/>
              <p:cNvSpPr/>
              <p:nvPr userDrawn="1"/>
            </p:nvSpPr>
            <p:spPr>
              <a:xfrm>
                <a:off x="8305802" y="990602"/>
                <a:ext cx="179997" cy="179997"/>
              </a:xfrm>
              <a:prstGeom prst="ellipse">
                <a:avLst/>
              </a:prstGeom>
              <a:solidFill>
                <a:srgbClr val="FFD82A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cxnSp>
          <p:nvCxnSpPr>
            <p:cNvPr id="18" name="Connecteur droit 17"/>
            <p:cNvCxnSpPr/>
            <p:nvPr userDrawn="1"/>
          </p:nvCxnSpPr>
          <p:spPr>
            <a:xfrm>
              <a:off x="381000" y="914400"/>
              <a:ext cx="8229600" cy="0"/>
            </a:xfrm>
            <a:prstGeom prst="line">
              <a:avLst/>
            </a:prstGeom>
            <a:ln w="28575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37612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B standard : Diapo de contenu sans soulign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" y="6477000"/>
            <a:ext cx="2133600" cy="353698"/>
          </a:xfrm>
          <a:prstGeom prst="rect">
            <a:avLst/>
          </a:prstGeom>
        </p:spPr>
      </p:pic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2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381000" y="1371600"/>
            <a:ext cx="8153400" cy="5029200"/>
          </a:xfrm>
        </p:spPr>
        <p:txBody>
          <a:bodyPr/>
          <a:lstStyle>
            <a:lvl1pPr marL="444500" indent="-442913">
              <a:spcBef>
                <a:spcPts val="1600"/>
              </a:spcBef>
              <a:buSzPct val="100000"/>
              <a:buFontTx/>
              <a:buBlip>
                <a:blip r:embed="rId3"/>
              </a:buBlip>
              <a:defRPr sz="2400" b="1"/>
            </a:lvl1pPr>
            <a:lvl2pPr marL="889000" indent="-268288" defTabSz="985838">
              <a:spcBef>
                <a:spcPts val="600"/>
              </a:spcBef>
              <a:buFont typeface="Wingdings" charset="2"/>
              <a:buChar char="§"/>
              <a:tabLst/>
              <a:defRPr sz="2000"/>
            </a:lvl2pPr>
            <a:lvl3pPr marL="1350963" indent="-363538">
              <a:buSzPct val="100000"/>
              <a:buFont typeface="Courier New"/>
              <a:buChar char="o"/>
              <a:defRPr sz="1800"/>
            </a:lvl3pPr>
            <a:lvl4pPr marL="1708150" indent="-228600" defTabSz="787400">
              <a:buFont typeface="Arial"/>
              <a:buChar char="•"/>
              <a:defRPr sz="1800"/>
            </a:lvl4pPr>
            <a:lvl5pPr marL="2070100" indent="-228600">
              <a:buSzPct val="100000"/>
              <a:buFont typeface="Arial"/>
              <a:buChar char="•"/>
              <a:defRPr sz="18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96057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B standard : Diapo de contenu sans soulignement ni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2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381000" y="1371600"/>
            <a:ext cx="8153400" cy="5029200"/>
          </a:xfrm>
        </p:spPr>
        <p:txBody>
          <a:bodyPr/>
          <a:lstStyle>
            <a:lvl1pPr marL="444500" indent="-442913">
              <a:spcBef>
                <a:spcPts val="1600"/>
              </a:spcBef>
              <a:buSzPct val="100000"/>
              <a:buFontTx/>
              <a:buBlip>
                <a:blip r:embed="rId2"/>
              </a:buBlip>
              <a:defRPr sz="2400" b="1"/>
            </a:lvl1pPr>
            <a:lvl2pPr marL="889000" indent="-268288" defTabSz="985838">
              <a:spcBef>
                <a:spcPts val="600"/>
              </a:spcBef>
              <a:buFont typeface="Wingdings" charset="2"/>
              <a:buChar char="§"/>
              <a:tabLst/>
              <a:defRPr sz="2000"/>
            </a:lvl2pPr>
            <a:lvl3pPr marL="1350963" indent="-363538">
              <a:buSzPct val="100000"/>
              <a:buFont typeface="Courier New"/>
              <a:buChar char="o"/>
              <a:defRPr sz="1800"/>
            </a:lvl3pPr>
            <a:lvl4pPr marL="1708150" indent="-228600" defTabSz="787400">
              <a:buFont typeface="Arial"/>
              <a:buChar char="•"/>
              <a:defRPr sz="1800"/>
            </a:lvl4pPr>
            <a:lvl5pPr marL="2070100" indent="-228600">
              <a:buSzPct val="100000"/>
              <a:buFont typeface="Arial"/>
              <a:buChar char="•"/>
              <a:defRPr sz="18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285116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ante 1 : Diapo de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r 15"/>
          <p:cNvGrpSpPr/>
          <p:nvPr userDrawn="1"/>
        </p:nvGrpSpPr>
        <p:grpSpPr>
          <a:xfrm>
            <a:off x="381000" y="1039201"/>
            <a:ext cx="8229600" cy="256199"/>
            <a:chOff x="381000" y="914400"/>
            <a:chExt cx="8229600" cy="256199"/>
          </a:xfrm>
        </p:grpSpPr>
        <p:grpSp>
          <p:nvGrpSpPr>
            <p:cNvPr id="17" name="Grouper 16"/>
            <p:cNvGrpSpPr/>
            <p:nvPr userDrawn="1"/>
          </p:nvGrpSpPr>
          <p:grpSpPr>
            <a:xfrm>
              <a:off x="8202001" y="990602"/>
              <a:ext cx="408599" cy="179997"/>
              <a:chOff x="8077200" y="990602"/>
              <a:chExt cx="408599" cy="179997"/>
            </a:xfrm>
          </p:grpSpPr>
          <p:sp>
            <p:nvSpPr>
              <p:cNvPr id="19" name="Ellipse 18"/>
              <p:cNvSpPr/>
              <p:nvPr userDrawn="1"/>
            </p:nvSpPr>
            <p:spPr>
              <a:xfrm>
                <a:off x="8077200" y="990602"/>
                <a:ext cx="179997" cy="179997"/>
              </a:xfrm>
              <a:prstGeom prst="ellipse">
                <a:avLst/>
              </a:prstGeom>
              <a:solidFill>
                <a:srgbClr val="FFD82A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0" name="Ellipse 19"/>
              <p:cNvSpPr/>
              <p:nvPr userDrawn="1"/>
            </p:nvSpPr>
            <p:spPr>
              <a:xfrm>
                <a:off x="8305802" y="990602"/>
                <a:ext cx="179997" cy="179997"/>
              </a:xfrm>
              <a:prstGeom prst="ellipse">
                <a:avLst/>
              </a:prstGeom>
              <a:solidFill>
                <a:srgbClr val="FFD82A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cxnSp>
          <p:nvCxnSpPr>
            <p:cNvPr id="18" name="Connecteur droit 17"/>
            <p:cNvCxnSpPr/>
            <p:nvPr userDrawn="1"/>
          </p:nvCxnSpPr>
          <p:spPr>
            <a:xfrm>
              <a:off x="381000" y="914400"/>
              <a:ext cx="8229600" cy="0"/>
            </a:xfrm>
            <a:prstGeom prst="line">
              <a:avLst/>
            </a:prstGeom>
            <a:ln w="28575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381000" y="1371600"/>
            <a:ext cx="8153400" cy="5029200"/>
          </a:xfrm>
        </p:spPr>
        <p:txBody>
          <a:bodyPr/>
          <a:lstStyle>
            <a:lvl1pPr marL="444500" indent="-442913">
              <a:spcBef>
                <a:spcPts val="1600"/>
              </a:spcBef>
              <a:buSzPct val="100000"/>
              <a:buFontTx/>
              <a:buBlip>
                <a:blip r:embed="rId2"/>
              </a:buBlip>
              <a:defRPr sz="2400" b="1"/>
            </a:lvl1pPr>
            <a:lvl2pPr marL="889000" indent="-268288" defTabSz="985838">
              <a:spcBef>
                <a:spcPts val="600"/>
              </a:spcBef>
              <a:buFont typeface="Wingdings" charset="2"/>
              <a:buChar char="§"/>
              <a:tabLst/>
              <a:defRPr sz="2000"/>
            </a:lvl2pPr>
            <a:lvl3pPr marL="1350963" indent="-363538">
              <a:buSzPct val="100000"/>
              <a:buFont typeface="Courier New"/>
              <a:buChar char="o"/>
              <a:defRPr sz="1800"/>
            </a:lvl3pPr>
            <a:lvl4pPr marL="1708150" indent="-228600" defTabSz="787400">
              <a:buFont typeface="Arial"/>
              <a:buChar char="•"/>
              <a:defRPr sz="1800"/>
            </a:lvl4pPr>
            <a:lvl5pPr marL="2070100" indent="-228600">
              <a:buSzPct val="100000"/>
              <a:buFont typeface="Arial"/>
              <a:buChar char="•"/>
              <a:defRPr sz="18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2" name="Titr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="1">
                <a:latin typeface="Century Gothic"/>
                <a:cs typeface="Century Gothic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1000" y="6248400"/>
            <a:ext cx="2133600" cy="35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7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ante 1 : Diapo de contenu  sans soulign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381000" y="1371600"/>
            <a:ext cx="8153400" cy="5029200"/>
          </a:xfrm>
        </p:spPr>
        <p:txBody>
          <a:bodyPr/>
          <a:lstStyle>
            <a:lvl1pPr marL="444500" indent="-442913">
              <a:spcBef>
                <a:spcPts val="1600"/>
              </a:spcBef>
              <a:buSzPct val="100000"/>
              <a:buFontTx/>
              <a:buBlip>
                <a:blip r:embed="rId2"/>
              </a:buBlip>
              <a:defRPr sz="2400" b="1"/>
            </a:lvl1pPr>
            <a:lvl2pPr marL="889000" indent="-268288" defTabSz="985838">
              <a:spcBef>
                <a:spcPts val="600"/>
              </a:spcBef>
              <a:buFont typeface="Wingdings" charset="2"/>
              <a:buChar char="§"/>
              <a:tabLst/>
              <a:defRPr sz="2000"/>
            </a:lvl2pPr>
            <a:lvl3pPr marL="1350963" indent="-363538">
              <a:buSzPct val="100000"/>
              <a:buFont typeface="Courier New"/>
              <a:buChar char="o"/>
              <a:defRPr sz="1800"/>
            </a:lvl3pPr>
            <a:lvl4pPr marL="1708150" indent="-228600" defTabSz="787400">
              <a:buFont typeface="Arial"/>
              <a:buChar char="•"/>
              <a:defRPr sz="1800"/>
            </a:lvl4pPr>
            <a:lvl5pPr marL="2070100" indent="-228600">
              <a:buSzPct val="100000"/>
              <a:buFont typeface="Arial"/>
              <a:buChar char="•"/>
              <a:defRPr sz="18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="1">
                <a:latin typeface="Century Gothic"/>
                <a:cs typeface="Century Gothic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1000" y="6248400"/>
            <a:ext cx="2133600" cy="35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54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ante 1 : Diapo de contenu sans soulignement ni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381000" y="1371600"/>
            <a:ext cx="8153400" cy="5029200"/>
          </a:xfrm>
        </p:spPr>
        <p:txBody>
          <a:bodyPr/>
          <a:lstStyle>
            <a:lvl1pPr marL="444500" indent="-442913">
              <a:spcBef>
                <a:spcPts val="1600"/>
              </a:spcBef>
              <a:buSzPct val="100000"/>
              <a:buFontTx/>
              <a:buBlip>
                <a:blip r:embed="rId2"/>
              </a:buBlip>
              <a:defRPr sz="2400" b="1"/>
            </a:lvl1pPr>
            <a:lvl2pPr marL="889000" indent="-268288" defTabSz="985838">
              <a:spcBef>
                <a:spcPts val="600"/>
              </a:spcBef>
              <a:buFont typeface="Wingdings" charset="2"/>
              <a:buChar char="§"/>
              <a:tabLst/>
              <a:defRPr sz="2000"/>
            </a:lvl2pPr>
            <a:lvl3pPr marL="1350963" indent="-363538">
              <a:buSzPct val="100000"/>
              <a:buFont typeface="Courier New"/>
              <a:buChar char="o"/>
              <a:defRPr sz="1800"/>
            </a:lvl3pPr>
            <a:lvl4pPr marL="1708150" indent="-228600" defTabSz="787400">
              <a:buFont typeface="Arial"/>
              <a:buChar char="•"/>
              <a:defRPr sz="1800"/>
            </a:lvl4pPr>
            <a:lvl5pPr marL="2070100" indent="-228600">
              <a:buSzPct val="100000"/>
              <a:buFont typeface="Arial"/>
              <a:buChar char="•"/>
              <a:defRPr sz="18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="1">
                <a:latin typeface="Century Gothic"/>
                <a:cs typeface="Century Gothic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3739597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riante 2 : Diapo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6248400"/>
            <a:ext cx="2133600" cy="35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830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ante 2 : Diapo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="1">
                <a:latin typeface="Century Gothic"/>
                <a:cs typeface="Century Gothic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381000" y="1371600"/>
            <a:ext cx="8153400" cy="5029200"/>
          </a:xfrm>
          <a:prstGeom prst="rect">
            <a:avLst/>
          </a:prstGeom>
        </p:spPr>
        <p:txBody>
          <a:bodyPr/>
          <a:lstStyle>
            <a:lvl1pPr marL="444500" indent="-442913">
              <a:spcBef>
                <a:spcPts val="1600"/>
              </a:spcBef>
              <a:buSzPct val="100000"/>
              <a:buFontTx/>
              <a:buBlip>
                <a:blip r:embed="rId2"/>
              </a:buBlip>
              <a:defRPr sz="2400" b="1"/>
            </a:lvl1pPr>
            <a:lvl2pPr marL="889000" indent="-268288" defTabSz="985838">
              <a:spcBef>
                <a:spcPts val="600"/>
              </a:spcBef>
              <a:buFont typeface="Wingdings" charset="2"/>
              <a:buChar char="§"/>
              <a:tabLst/>
              <a:defRPr sz="2000"/>
            </a:lvl2pPr>
            <a:lvl3pPr marL="1350963" indent="-363538">
              <a:buSzPct val="100000"/>
              <a:buFont typeface="Courier New"/>
              <a:buChar char="o"/>
              <a:defRPr sz="1800"/>
            </a:lvl3pPr>
            <a:lvl4pPr marL="1708150" indent="-228600" defTabSz="787400">
              <a:buFont typeface="Arial"/>
              <a:buChar char="•"/>
              <a:defRPr sz="1800"/>
            </a:lvl4pPr>
            <a:lvl5pPr marL="2070100" indent="-228600">
              <a:buSzPct val="100000"/>
              <a:buFont typeface="Arial"/>
              <a:buChar char="•"/>
              <a:defRPr sz="18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6" name="Grouper 5"/>
          <p:cNvGrpSpPr/>
          <p:nvPr userDrawn="1"/>
        </p:nvGrpSpPr>
        <p:grpSpPr>
          <a:xfrm>
            <a:off x="381000" y="1039201"/>
            <a:ext cx="8229600" cy="256199"/>
            <a:chOff x="381000" y="914400"/>
            <a:chExt cx="8229600" cy="256199"/>
          </a:xfrm>
        </p:grpSpPr>
        <p:grpSp>
          <p:nvGrpSpPr>
            <p:cNvPr id="7" name="Grouper 6"/>
            <p:cNvGrpSpPr/>
            <p:nvPr userDrawn="1"/>
          </p:nvGrpSpPr>
          <p:grpSpPr>
            <a:xfrm>
              <a:off x="8202001" y="990602"/>
              <a:ext cx="408599" cy="179997"/>
              <a:chOff x="8077200" y="990602"/>
              <a:chExt cx="408599" cy="179997"/>
            </a:xfrm>
          </p:grpSpPr>
          <p:sp>
            <p:nvSpPr>
              <p:cNvPr id="9" name="Ellipse 8"/>
              <p:cNvSpPr/>
              <p:nvPr userDrawn="1"/>
            </p:nvSpPr>
            <p:spPr>
              <a:xfrm>
                <a:off x="8077200" y="990602"/>
                <a:ext cx="179997" cy="179997"/>
              </a:xfrm>
              <a:prstGeom prst="ellipse">
                <a:avLst/>
              </a:prstGeom>
              <a:solidFill>
                <a:srgbClr val="FFD82A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0" name="Ellipse 9"/>
              <p:cNvSpPr/>
              <p:nvPr userDrawn="1"/>
            </p:nvSpPr>
            <p:spPr>
              <a:xfrm>
                <a:off x="8305802" y="990602"/>
                <a:ext cx="179997" cy="179997"/>
              </a:xfrm>
              <a:prstGeom prst="ellipse">
                <a:avLst/>
              </a:prstGeom>
              <a:solidFill>
                <a:srgbClr val="FFD82A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cxnSp>
          <p:nvCxnSpPr>
            <p:cNvPr id="8" name="Connecteur droit 7"/>
            <p:cNvCxnSpPr/>
            <p:nvPr userDrawn="1"/>
          </p:nvCxnSpPr>
          <p:spPr>
            <a:xfrm>
              <a:off x="381000" y="914400"/>
              <a:ext cx="8229600" cy="0"/>
            </a:xfrm>
            <a:prstGeom prst="line">
              <a:avLst/>
            </a:prstGeom>
            <a:ln w="28575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1000" y="6248400"/>
            <a:ext cx="2133600" cy="35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69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ante 2 : Diapo de contenu sans soulign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="1">
                <a:latin typeface="Century Gothic"/>
                <a:cs typeface="Century Gothic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381000" y="1371600"/>
            <a:ext cx="8153400" cy="5029200"/>
          </a:xfrm>
          <a:prstGeom prst="rect">
            <a:avLst/>
          </a:prstGeom>
        </p:spPr>
        <p:txBody>
          <a:bodyPr/>
          <a:lstStyle>
            <a:lvl1pPr marL="444500" indent="-442913">
              <a:spcBef>
                <a:spcPts val="1600"/>
              </a:spcBef>
              <a:buSzPct val="100000"/>
              <a:buFontTx/>
              <a:buBlip>
                <a:blip r:embed="rId2"/>
              </a:buBlip>
              <a:defRPr sz="2400" b="1"/>
            </a:lvl1pPr>
            <a:lvl2pPr marL="889000" indent="-268288" defTabSz="985838">
              <a:spcBef>
                <a:spcPts val="600"/>
              </a:spcBef>
              <a:buFont typeface="Wingdings" charset="2"/>
              <a:buChar char="§"/>
              <a:tabLst/>
              <a:defRPr sz="2000"/>
            </a:lvl2pPr>
            <a:lvl3pPr marL="1350963" indent="-363538">
              <a:buSzPct val="100000"/>
              <a:buFont typeface="Courier New"/>
              <a:buChar char="o"/>
              <a:defRPr sz="1800"/>
            </a:lvl3pPr>
            <a:lvl4pPr marL="1708150" indent="-228600" defTabSz="787400">
              <a:buFont typeface="Arial"/>
              <a:buChar char="•"/>
              <a:defRPr sz="1800"/>
            </a:lvl4pPr>
            <a:lvl5pPr marL="2070100" indent="-228600">
              <a:buSzPct val="100000"/>
              <a:buFont typeface="Arial"/>
              <a:buChar char="•"/>
              <a:defRPr sz="18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62709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516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bre : Diapo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="1">
                <a:latin typeface="Century Gothic"/>
                <a:cs typeface="Century Gothic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381000" y="1371600"/>
            <a:ext cx="8153400" cy="5029200"/>
          </a:xfrm>
          <a:prstGeom prst="rect">
            <a:avLst/>
          </a:prstGeom>
        </p:spPr>
        <p:txBody>
          <a:bodyPr/>
          <a:lstStyle>
            <a:lvl1pPr marL="444500" indent="-442913">
              <a:spcBef>
                <a:spcPts val="1600"/>
              </a:spcBef>
              <a:buSzPct val="100000"/>
              <a:buFontTx/>
              <a:buBlip>
                <a:blip r:embed="rId2"/>
              </a:buBlip>
              <a:defRPr sz="2400" b="1"/>
            </a:lvl1pPr>
            <a:lvl2pPr marL="889000" indent="-268288" defTabSz="985838">
              <a:spcBef>
                <a:spcPts val="600"/>
              </a:spcBef>
              <a:buFont typeface="Wingdings" charset="2"/>
              <a:buChar char="§"/>
              <a:tabLst/>
              <a:defRPr sz="2000"/>
            </a:lvl2pPr>
            <a:lvl3pPr marL="1350963" indent="-363538">
              <a:buSzPct val="100000"/>
              <a:buFont typeface="Courier New"/>
              <a:buChar char="o"/>
              <a:defRPr sz="1800"/>
            </a:lvl3pPr>
            <a:lvl4pPr marL="1708150" indent="-228600" defTabSz="787400">
              <a:buFont typeface="Arial"/>
              <a:buChar char="•"/>
              <a:defRPr sz="1800"/>
            </a:lvl4pPr>
            <a:lvl5pPr marL="2070100" indent="-228600">
              <a:buSzPct val="100000"/>
              <a:buFont typeface="Arial"/>
              <a:buChar char="•"/>
              <a:defRPr sz="18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5" name="Grouper 4"/>
          <p:cNvGrpSpPr/>
          <p:nvPr userDrawn="1"/>
        </p:nvGrpSpPr>
        <p:grpSpPr>
          <a:xfrm>
            <a:off x="381000" y="1039201"/>
            <a:ext cx="8229600" cy="256199"/>
            <a:chOff x="381000" y="914400"/>
            <a:chExt cx="8229600" cy="256199"/>
          </a:xfrm>
        </p:grpSpPr>
        <p:grpSp>
          <p:nvGrpSpPr>
            <p:cNvPr id="6" name="Grouper 5"/>
            <p:cNvGrpSpPr/>
            <p:nvPr userDrawn="1"/>
          </p:nvGrpSpPr>
          <p:grpSpPr>
            <a:xfrm>
              <a:off x="8202001" y="990602"/>
              <a:ext cx="408599" cy="179997"/>
              <a:chOff x="8077200" y="990602"/>
              <a:chExt cx="408599" cy="179997"/>
            </a:xfrm>
          </p:grpSpPr>
          <p:sp>
            <p:nvSpPr>
              <p:cNvPr id="8" name="Ellipse 7"/>
              <p:cNvSpPr/>
              <p:nvPr userDrawn="1"/>
            </p:nvSpPr>
            <p:spPr>
              <a:xfrm>
                <a:off x="8077200" y="990602"/>
                <a:ext cx="179997" cy="179997"/>
              </a:xfrm>
              <a:prstGeom prst="ellipse">
                <a:avLst/>
              </a:prstGeom>
              <a:solidFill>
                <a:srgbClr val="FFD82A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9" name="Ellipse 8"/>
              <p:cNvSpPr/>
              <p:nvPr userDrawn="1"/>
            </p:nvSpPr>
            <p:spPr>
              <a:xfrm>
                <a:off x="8305802" y="990602"/>
                <a:ext cx="179997" cy="179997"/>
              </a:xfrm>
              <a:prstGeom prst="ellipse">
                <a:avLst/>
              </a:prstGeom>
              <a:solidFill>
                <a:srgbClr val="FFD82A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cxnSp>
          <p:nvCxnSpPr>
            <p:cNvPr id="7" name="Connecteur droit 6"/>
            <p:cNvCxnSpPr/>
            <p:nvPr userDrawn="1"/>
          </p:nvCxnSpPr>
          <p:spPr>
            <a:xfrm>
              <a:off x="381000" y="914400"/>
              <a:ext cx="8229600" cy="0"/>
            </a:xfrm>
            <a:prstGeom prst="line">
              <a:avLst/>
            </a:prstGeom>
            <a:ln w="28575" cmpd="sng">
              <a:solidFill>
                <a:srgbClr val="7F7F7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9715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bre : Diapo de contenu sans soulign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="1">
                <a:latin typeface="Century Gothic"/>
                <a:cs typeface="Century Gothic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381000" y="1371600"/>
            <a:ext cx="8153400" cy="5029200"/>
          </a:xfrm>
          <a:prstGeom prst="rect">
            <a:avLst/>
          </a:prstGeom>
        </p:spPr>
        <p:txBody>
          <a:bodyPr/>
          <a:lstStyle>
            <a:lvl1pPr marL="444500" indent="-442913">
              <a:spcBef>
                <a:spcPts val="1600"/>
              </a:spcBef>
              <a:buSzPct val="100000"/>
              <a:buFontTx/>
              <a:buBlip>
                <a:blip r:embed="rId2"/>
              </a:buBlip>
              <a:defRPr sz="2400" b="1"/>
            </a:lvl1pPr>
            <a:lvl2pPr marL="889000" indent="-268288" defTabSz="985838">
              <a:spcBef>
                <a:spcPts val="600"/>
              </a:spcBef>
              <a:buFont typeface="Wingdings" charset="2"/>
              <a:buChar char="§"/>
              <a:tabLst/>
              <a:defRPr sz="2000"/>
            </a:lvl2pPr>
            <a:lvl3pPr marL="1350963" indent="-363538">
              <a:buSzPct val="100000"/>
              <a:buFont typeface="Courier New"/>
              <a:buChar char="o"/>
              <a:defRPr sz="1800"/>
            </a:lvl3pPr>
            <a:lvl4pPr marL="1708150" indent="-228600" defTabSz="787400">
              <a:buFont typeface="Arial"/>
              <a:buChar char="•"/>
              <a:defRPr sz="1800"/>
            </a:lvl4pPr>
            <a:lvl5pPr marL="2070100" indent="-228600">
              <a:buSzPct val="100000"/>
              <a:buFont typeface="Arial"/>
              <a:buChar char="•"/>
              <a:defRPr sz="18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42446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3600" y="2239548"/>
            <a:ext cx="4876800" cy="808452"/>
          </a:xfrm>
          <a:prstGeom prst="rect">
            <a:avLst/>
          </a:prstGeom>
        </p:spPr>
      </p:pic>
      <p:grpSp>
        <p:nvGrpSpPr>
          <p:cNvPr id="5" name="Grouper 4"/>
          <p:cNvGrpSpPr/>
          <p:nvPr userDrawn="1"/>
        </p:nvGrpSpPr>
        <p:grpSpPr>
          <a:xfrm>
            <a:off x="0" y="4752700"/>
            <a:ext cx="9144000" cy="1666630"/>
            <a:chOff x="0" y="4752700"/>
            <a:chExt cx="9144000" cy="1666630"/>
          </a:xfrm>
        </p:grpSpPr>
        <p:sp>
          <p:nvSpPr>
            <p:cNvPr id="6" name="Rectangle 5"/>
            <p:cNvSpPr/>
            <p:nvPr userDrawn="1"/>
          </p:nvSpPr>
          <p:spPr>
            <a:xfrm>
              <a:off x="6248400" y="4752700"/>
              <a:ext cx="2819400" cy="7925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400" dirty="0">
                  <a:solidFill>
                    <a:srgbClr val="FFD82A"/>
                  </a:solidFill>
                  <a:latin typeface="TeXGyreAdventor" charset="0"/>
                  <a:ea typeface="TeXGyreAdventor" charset="0"/>
                  <a:cs typeface="TeXGyreAdventor" charset="0"/>
                </a:rPr>
                <a:t>••</a:t>
              </a:r>
              <a:r>
                <a:rPr lang="fr-FR" sz="1400" dirty="0">
                  <a:latin typeface="Helvetica Light" charset="0"/>
                  <a:ea typeface="Helvetica Light" charset="0"/>
                  <a:cs typeface="Helvetica Light" charset="0"/>
                </a:rPr>
                <a:t>Lyon</a:t>
              </a:r>
            </a:p>
            <a:p>
              <a:r>
                <a:rPr lang="fr-FR" sz="1050" dirty="0">
                  <a:latin typeface="Helvetica Light" charset="0"/>
                  <a:ea typeface="Helvetica Light" charset="0"/>
                  <a:cs typeface="Helvetica Light" charset="0"/>
                </a:rPr>
                <a:t>Centre d’affaires Gailleton</a:t>
              </a:r>
            </a:p>
            <a:p>
              <a:r>
                <a:rPr lang="fr-FR" sz="1050" dirty="0">
                  <a:latin typeface="Helvetica Light" charset="0"/>
                  <a:ea typeface="Helvetica Light" charset="0"/>
                  <a:cs typeface="Helvetica Light" charset="0"/>
                </a:rPr>
                <a:t>6 place Gailleton</a:t>
              </a:r>
            </a:p>
            <a:p>
              <a:r>
                <a:rPr lang="fr-FR" sz="1050" dirty="0">
                  <a:latin typeface="Helvetica Light" charset="0"/>
                  <a:ea typeface="Helvetica Light" charset="0"/>
                  <a:cs typeface="Helvetica Light" charset="0"/>
                </a:rPr>
                <a:t>69002 Lyon</a:t>
              </a:r>
            </a:p>
          </p:txBody>
        </p:sp>
        <p:grpSp>
          <p:nvGrpSpPr>
            <p:cNvPr id="7" name="Grouper 6"/>
            <p:cNvGrpSpPr/>
            <p:nvPr userDrawn="1"/>
          </p:nvGrpSpPr>
          <p:grpSpPr>
            <a:xfrm>
              <a:off x="0" y="4752700"/>
              <a:ext cx="9144000" cy="1666630"/>
              <a:chOff x="0" y="4752700"/>
              <a:chExt cx="9144000" cy="1666630"/>
            </a:xfrm>
          </p:grpSpPr>
          <p:sp>
            <p:nvSpPr>
              <p:cNvPr id="8" name="object 9"/>
              <p:cNvSpPr txBox="1"/>
              <p:nvPr userDrawn="1"/>
            </p:nvSpPr>
            <p:spPr>
              <a:xfrm>
                <a:off x="0" y="5957665"/>
                <a:ext cx="9144000" cy="46166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latin typeface="Century Gothic"/>
                    <a:ea typeface="Helvetica Light" charset="0"/>
                    <a:cs typeface="Century Gothic"/>
                  </a:rPr>
                  <a:t>Tél. 04 73 24 93 11 –  </a:t>
                </a:r>
                <a:r>
                  <a:rPr lang="fr-FR" sz="1400" dirty="0">
                    <a:solidFill>
                      <a:srgbClr val="000000"/>
                    </a:solidFill>
                    <a:latin typeface="Century Gothic"/>
                    <a:ea typeface="Helvetica Light" charset="0"/>
                    <a:cs typeface="Century Gothic"/>
                  </a:rPr>
                  <a:t>contact@humanbooster.com</a:t>
                </a:r>
              </a:p>
              <a:p>
                <a:pPr algn="ctr"/>
                <a:r>
                  <a:rPr lang="fr-FR" sz="1600" b="1" dirty="0">
                    <a:latin typeface="Century Gothic"/>
                    <a:ea typeface="Helvetica" charset="0"/>
                    <a:cs typeface="Century Gothic"/>
                  </a:rPr>
                  <a:t>www.humanbooster.com</a:t>
                </a:r>
              </a:p>
            </p:txBody>
          </p:sp>
          <p:sp>
            <p:nvSpPr>
              <p:cNvPr id="9" name="Rectangle 8"/>
              <p:cNvSpPr/>
              <p:nvPr userDrawn="1"/>
            </p:nvSpPr>
            <p:spPr>
              <a:xfrm>
                <a:off x="3495507" y="4770075"/>
                <a:ext cx="2286000" cy="7925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1400" dirty="0">
                    <a:solidFill>
                      <a:srgbClr val="FFD82A"/>
                    </a:solidFill>
                    <a:latin typeface="TeXGyreAdventor" charset="0"/>
                    <a:ea typeface="TeXGyreAdventor" charset="0"/>
                    <a:cs typeface="TeXGyreAdventor" charset="0"/>
                  </a:rPr>
                  <a:t>••</a:t>
                </a:r>
                <a:r>
                  <a:rPr lang="fr-FR" sz="1400" dirty="0">
                    <a:latin typeface="Helvetica Light" charset="0"/>
                    <a:ea typeface="Helvetica Light" charset="0"/>
                    <a:cs typeface="Helvetica Light" charset="0"/>
                  </a:rPr>
                  <a:t>Montpellier</a:t>
                </a:r>
              </a:p>
              <a:p>
                <a:r>
                  <a:rPr lang="fr-FR" sz="1050" dirty="0">
                    <a:latin typeface="Helvetica Light" charset="0"/>
                    <a:ea typeface="Helvetica Light" charset="0"/>
                    <a:cs typeface="Helvetica Light" charset="0"/>
                  </a:rPr>
                  <a:t>Centre d’affaires Regus</a:t>
                </a:r>
              </a:p>
              <a:p>
                <a:r>
                  <a:rPr lang="fr-FR" sz="1050" dirty="0">
                    <a:latin typeface="Helvetica Light" charset="0"/>
                    <a:ea typeface="Helvetica Light" charset="0"/>
                    <a:cs typeface="Helvetica Light" charset="0"/>
                  </a:rPr>
                  <a:t>451 rue Denis Papin</a:t>
                </a:r>
              </a:p>
              <a:p>
                <a:r>
                  <a:rPr lang="fr-FR" sz="1050" dirty="0">
                    <a:latin typeface="Helvetica Light" charset="0"/>
                    <a:ea typeface="Helvetica Light" charset="0"/>
                    <a:cs typeface="Helvetica Light" charset="0"/>
                  </a:rPr>
                  <a:t>34000 Montpellier</a:t>
                </a:r>
              </a:p>
            </p:txBody>
          </p:sp>
          <p:sp>
            <p:nvSpPr>
              <p:cNvPr id="10" name="Rectangle 9"/>
              <p:cNvSpPr/>
              <p:nvPr userDrawn="1"/>
            </p:nvSpPr>
            <p:spPr>
              <a:xfrm>
                <a:off x="752307" y="4752700"/>
                <a:ext cx="2547716" cy="7925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1400" dirty="0">
                    <a:solidFill>
                      <a:srgbClr val="FFD82A"/>
                    </a:solidFill>
                    <a:latin typeface="TeXGyreAdventor" charset="0"/>
                    <a:ea typeface="TeXGyreAdventor" charset="0"/>
                    <a:cs typeface="TeXGyreAdventor" charset="0"/>
                  </a:rPr>
                  <a:t>••</a:t>
                </a:r>
                <a:r>
                  <a:rPr lang="fr-FR" sz="1400" dirty="0">
                    <a:latin typeface="Helvetica Light" charset="0"/>
                    <a:ea typeface="Helvetica Light" charset="0"/>
                    <a:cs typeface="Helvetica Light" charset="0"/>
                  </a:rPr>
                  <a:t>Clermont-Ferrand</a:t>
                </a:r>
              </a:p>
              <a:p>
                <a:r>
                  <a:rPr lang="fr-FR" sz="1050" dirty="0">
                    <a:latin typeface="Helvetica Light" charset="0"/>
                    <a:ea typeface="Helvetica Light" charset="0"/>
                    <a:cs typeface="Helvetica Light" charset="0"/>
                  </a:rPr>
                  <a:t>Siège social</a:t>
                </a:r>
                <a:br>
                  <a:rPr lang="fr-FR" sz="1050" dirty="0">
                    <a:latin typeface="Helvetica Light" charset="0"/>
                    <a:ea typeface="Helvetica Light" charset="0"/>
                    <a:cs typeface="Helvetica Light" charset="0"/>
                  </a:rPr>
                </a:br>
                <a:r>
                  <a:rPr lang="fr-FR" sz="1050" dirty="0">
                    <a:latin typeface="Helvetica Light" charset="0"/>
                    <a:ea typeface="Helvetica Light" charset="0"/>
                    <a:cs typeface="Helvetica Light" charset="0"/>
                  </a:rPr>
                  <a:t>2 rue de l’Eminée</a:t>
                </a:r>
                <a:br>
                  <a:rPr lang="fr-FR" sz="1050" dirty="0">
                    <a:latin typeface="Helvetica Light" charset="0"/>
                    <a:ea typeface="Helvetica Light" charset="0"/>
                    <a:cs typeface="Helvetica Light" charset="0"/>
                  </a:rPr>
                </a:br>
                <a:r>
                  <a:rPr lang="fr-FR" sz="1050" dirty="0">
                    <a:latin typeface="Helvetica Light" charset="0"/>
                    <a:ea typeface="Helvetica Light" charset="0"/>
                    <a:cs typeface="Helvetica Light" charset="0"/>
                  </a:rPr>
                  <a:t>63000 Clermont-Ferrand</a:t>
                </a:r>
              </a:p>
            </p:txBody>
          </p:sp>
          <p:pic>
            <p:nvPicPr>
              <p:cNvPr id="11" name="Image 10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654963" y="4770074"/>
                <a:ext cx="54001" cy="731035"/>
              </a:xfrm>
              <a:prstGeom prst="rect">
                <a:avLst/>
              </a:prstGeom>
            </p:spPr>
          </p:pic>
          <p:pic>
            <p:nvPicPr>
              <p:cNvPr id="12" name="Image 11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3370764" y="4770074"/>
                <a:ext cx="54001" cy="731035"/>
              </a:xfrm>
              <a:prstGeom prst="rect">
                <a:avLst/>
              </a:prstGeom>
            </p:spPr>
          </p:pic>
          <p:pic>
            <p:nvPicPr>
              <p:cNvPr id="13" name="Image 12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6162507" y="4770074"/>
                <a:ext cx="54001" cy="73103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29739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de fin - vari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3600" y="2286000"/>
            <a:ext cx="4876800" cy="808452"/>
          </a:xfrm>
          <a:prstGeom prst="rect">
            <a:avLst/>
          </a:prstGeom>
        </p:spPr>
      </p:pic>
      <p:sp>
        <p:nvSpPr>
          <p:cNvPr id="8" name="object 9"/>
          <p:cNvSpPr txBox="1"/>
          <p:nvPr userDrawn="1"/>
        </p:nvSpPr>
        <p:spPr>
          <a:xfrm>
            <a:off x="0" y="3805535"/>
            <a:ext cx="914400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fr-FR" sz="1400" dirty="0">
                <a:latin typeface="Century Gothic"/>
                <a:ea typeface="Helvetica Light" charset="0"/>
                <a:cs typeface="Century Gothic"/>
              </a:rPr>
              <a:t>Tél.  04 73 24 93 11 –  </a:t>
            </a:r>
            <a:r>
              <a:rPr lang="fr-FR" sz="1400" dirty="0">
                <a:solidFill>
                  <a:srgbClr val="000000"/>
                </a:solidFill>
                <a:latin typeface="Century Gothic"/>
                <a:ea typeface="Helvetica Light" charset="0"/>
                <a:cs typeface="Century Gothic"/>
              </a:rPr>
              <a:t>contact@humanbooster.com</a:t>
            </a:r>
          </a:p>
          <a:p>
            <a:pPr algn="ctr"/>
            <a:r>
              <a:rPr lang="fr-FR" sz="1600" b="1" dirty="0">
                <a:latin typeface="Century Gothic"/>
                <a:ea typeface="Helvetica" charset="0"/>
                <a:cs typeface="Century Gothic"/>
              </a:rPr>
              <a:t>www.humanbooster.com</a:t>
            </a:r>
          </a:p>
        </p:txBody>
      </p:sp>
      <p:grpSp>
        <p:nvGrpSpPr>
          <p:cNvPr id="17" name="Grouper 16"/>
          <p:cNvGrpSpPr/>
          <p:nvPr userDrawn="1"/>
        </p:nvGrpSpPr>
        <p:grpSpPr>
          <a:xfrm>
            <a:off x="2057400" y="6136958"/>
            <a:ext cx="2590800" cy="246221"/>
            <a:chOff x="685800" y="4097179"/>
            <a:chExt cx="2590800" cy="246221"/>
          </a:xfrm>
        </p:grpSpPr>
        <p:pic>
          <p:nvPicPr>
            <p:cNvPr id="3" name="Image 2" descr="Deuxpoints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4158811"/>
              <a:ext cx="315870" cy="144000"/>
            </a:xfrm>
            <a:prstGeom prst="rect">
              <a:avLst/>
            </a:prstGeom>
          </p:spPr>
        </p:pic>
        <p:sp>
          <p:nvSpPr>
            <p:cNvPr id="14" name="object 9"/>
            <p:cNvSpPr txBox="1"/>
            <p:nvPr userDrawn="1"/>
          </p:nvSpPr>
          <p:spPr>
            <a:xfrm>
              <a:off x="1066800" y="4097179"/>
              <a:ext cx="2209800" cy="24622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algn="l"/>
              <a:r>
                <a:rPr lang="fr-FR" sz="1600" dirty="0">
                  <a:latin typeface="Century Gothic"/>
                  <a:ea typeface="Helvetica Light" charset="0"/>
                  <a:cs typeface="Century Gothic"/>
                </a:rPr>
                <a:t>Clermont-Ferrand</a:t>
              </a:r>
              <a:endParaRPr lang="fr-FR" sz="1600" b="1" dirty="0">
                <a:latin typeface="Century Gothic"/>
                <a:ea typeface="Helvetica" charset="0"/>
                <a:cs typeface="Century Gothic"/>
              </a:endParaRPr>
            </a:p>
          </p:txBody>
        </p:sp>
      </p:grpSp>
      <p:grpSp>
        <p:nvGrpSpPr>
          <p:cNvPr id="18" name="Grouper 17"/>
          <p:cNvGrpSpPr/>
          <p:nvPr userDrawn="1"/>
        </p:nvGrpSpPr>
        <p:grpSpPr>
          <a:xfrm>
            <a:off x="6096000" y="6154579"/>
            <a:ext cx="990600" cy="246221"/>
            <a:chOff x="685800" y="4097180"/>
            <a:chExt cx="990600" cy="246221"/>
          </a:xfrm>
        </p:grpSpPr>
        <p:pic>
          <p:nvPicPr>
            <p:cNvPr id="19" name="Image 18" descr="Deuxpoints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4158811"/>
              <a:ext cx="315870" cy="144000"/>
            </a:xfrm>
            <a:prstGeom prst="rect">
              <a:avLst/>
            </a:prstGeom>
          </p:spPr>
        </p:pic>
        <p:sp>
          <p:nvSpPr>
            <p:cNvPr id="20" name="object 9"/>
            <p:cNvSpPr txBox="1"/>
            <p:nvPr userDrawn="1"/>
          </p:nvSpPr>
          <p:spPr>
            <a:xfrm>
              <a:off x="1066800" y="4097180"/>
              <a:ext cx="609600" cy="24622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algn="l"/>
              <a:r>
                <a:rPr lang="fr-FR" sz="1600" dirty="0">
                  <a:latin typeface="Century Gothic"/>
                  <a:ea typeface="Helvetica Light" charset="0"/>
                  <a:cs typeface="Century Gothic"/>
                </a:rPr>
                <a:t>Lyon</a:t>
              </a:r>
              <a:endParaRPr lang="fr-FR" sz="1600" b="1" dirty="0">
                <a:latin typeface="Century Gothic"/>
                <a:ea typeface="Helvetica" charset="0"/>
                <a:cs typeface="Century Gothic"/>
              </a:endParaRPr>
            </a:p>
          </p:txBody>
        </p:sp>
      </p:grpSp>
      <p:grpSp>
        <p:nvGrpSpPr>
          <p:cNvPr id="21" name="Grouper 20"/>
          <p:cNvGrpSpPr/>
          <p:nvPr userDrawn="1"/>
        </p:nvGrpSpPr>
        <p:grpSpPr>
          <a:xfrm>
            <a:off x="4419600" y="6154579"/>
            <a:ext cx="2590800" cy="246221"/>
            <a:chOff x="685800" y="4097179"/>
            <a:chExt cx="2590800" cy="246221"/>
          </a:xfrm>
        </p:grpSpPr>
        <p:pic>
          <p:nvPicPr>
            <p:cNvPr id="22" name="Image 21" descr="Deuxpoints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4158811"/>
              <a:ext cx="315870" cy="144000"/>
            </a:xfrm>
            <a:prstGeom prst="rect">
              <a:avLst/>
            </a:prstGeom>
          </p:spPr>
        </p:pic>
        <p:sp>
          <p:nvSpPr>
            <p:cNvPr id="23" name="object 9"/>
            <p:cNvSpPr txBox="1"/>
            <p:nvPr userDrawn="1"/>
          </p:nvSpPr>
          <p:spPr>
            <a:xfrm>
              <a:off x="1066800" y="4097179"/>
              <a:ext cx="2209800" cy="24622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algn="l"/>
              <a:r>
                <a:rPr lang="fr-FR" sz="1600" dirty="0">
                  <a:latin typeface="Century Gothic"/>
                  <a:ea typeface="Helvetica Light" charset="0"/>
                  <a:cs typeface="Century Gothic"/>
                </a:rPr>
                <a:t>Montpellier</a:t>
              </a:r>
              <a:endParaRPr lang="fr-FR" sz="1600" b="1" dirty="0">
                <a:latin typeface="Century Gothic"/>
                <a:ea typeface="Helvetica" charset="0"/>
                <a:cs typeface="Century Gothic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2463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572000" y="0"/>
            <a:ext cx="6819900" cy="6858000"/>
          </a:xfrm>
          <a:prstGeom prst="ellipse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/>
          <p:cNvSpPr/>
          <p:nvPr userDrawn="1"/>
        </p:nvSpPr>
        <p:spPr>
          <a:xfrm>
            <a:off x="3276600" y="0"/>
            <a:ext cx="6819900" cy="6858000"/>
          </a:xfrm>
          <a:prstGeom prst="ellipse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311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719" r:id="rId2"/>
    <p:sldLayoutId id="2147483710" r:id="rId3"/>
    <p:sldLayoutId id="2147483724" r:id="rId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Century Gothic"/>
          <a:ea typeface="+mj-ea"/>
          <a:cs typeface="Century Gothic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Century Gothic"/>
          <a:ea typeface="+mn-ea"/>
          <a:cs typeface="Century Gothic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+mn-ea"/>
          <a:cs typeface="Century Gothic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Century Gothic"/>
          <a:ea typeface="+mn-ea"/>
          <a:cs typeface="Century Gothic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Century Gothic"/>
          <a:ea typeface="+mn-ea"/>
          <a:cs typeface="Century Gothic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Century Gothic"/>
          <a:ea typeface="+mn-ea"/>
          <a:cs typeface="Century Gothic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 userDrawn="1"/>
        </p:nvSpPr>
        <p:spPr>
          <a:xfrm>
            <a:off x="-4572000" y="0"/>
            <a:ext cx="6819900" cy="6858000"/>
          </a:xfrm>
          <a:prstGeom prst="ellipse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space réservé du titre 1"/>
          <p:cNvSpPr>
            <a:spLocks noGrp="1"/>
          </p:cNvSpPr>
          <p:nvPr>
            <p:ph type="title"/>
          </p:nvPr>
        </p:nvSpPr>
        <p:spPr>
          <a:xfrm>
            <a:off x="381000" y="2259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9144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709" r:id="rId2"/>
    <p:sldLayoutId id="214748372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r 7"/>
          <p:cNvGrpSpPr/>
          <p:nvPr userDrawn="1"/>
        </p:nvGrpSpPr>
        <p:grpSpPr>
          <a:xfrm>
            <a:off x="7239000" y="5707150"/>
            <a:ext cx="2188388" cy="959571"/>
            <a:chOff x="2513477" y="4929922"/>
            <a:chExt cx="4344523" cy="1905000"/>
          </a:xfrm>
        </p:grpSpPr>
        <p:sp>
          <p:nvSpPr>
            <p:cNvPr id="9" name="Ellipse 8"/>
            <p:cNvSpPr/>
            <p:nvPr/>
          </p:nvSpPr>
          <p:spPr>
            <a:xfrm>
              <a:off x="2513477" y="4929922"/>
              <a:ext cx="1905000" cy="1905000"/>
            </a:xfrm>
            <a:prstGeom prst="ellipse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Ellipse 9"/>
            <p:cNvSpPr/>
            <p:nvPr/>
          </p:nvSpPr>
          <p:spPr>
            <a:xfrm>
              <a:off x="4953000" y="4929922"/>
              <a:ext cx="1905000" cy="1905000"/>
            </a:xfrm>
            <a:prstGeom prst="ellipse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114071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1" r:id="rId2"/>
    <p:sldLayoutId id="2147483723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5884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5" r:id="rId3"/>
    <p:sldLayoutId id="2147483686" r:id="rId4"/>
    <p:sldLayoutId id="214748372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Examen</a:t>
            </a:r>
          </a:p>
        </p:txBody>
      </p:sp>
    </p:spTree>
    <p:extLst>
      <p:ext uri="{BB962C8B-B14F-4D97-AF65-F5344CB8AC3E}">
        <p14:creationId xmlns:p14="http://schemas.microsoft.com/office/powerpoint/2010/main" val="1390051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>
          <a:xfrm>
            <a:off x="381000" y="1371600"/>
            <a:ext cx="8229600" cy="4800600"/>
          </a:xfrm>
        </p:spPr>
        <p:txBody>
          <a:bodyPr>
            <a:normAutofit/>
          </a:bodyPr>
          <a:lstStyle/>
          <a:p>
            <a:pPr marL="1587" indent="0">
              <a:buNone/>
            </a:pPr>
            <a:r>
              <a:rPr lang="fr-FR" b="0" dirty="0"/>
              <a:t>Pour l’examen vous devrez intégrer la page suivante (fournis dans le zip: </a:t>
            </a:r>
            <a:br>
              <a:rPr lang="fr-FR" b="0" dirty="0"/>
            </a:b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Examen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875B9B-8CDD-ECD2-6D94-9F56B9F50C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506" y="1981200"/>
            <a:ext cx="1932587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79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>
          <a:xfrm>
            <a:off x="381000" y="1371600"/>
            <a:ext cx="8229600" cy="4800600"/>
          </a:xfrm>
        </p:spPr>
        <p:txBody>
          <a:bodyPr>
            <a:normAutofit fontScale="62500" lnSpcReduction="20000"/>
          </a:bodyPr>
          <a:lstStyle/>
          <a:p>
            <a:pPr marL="1587" indent="0">
              <a:buNone/>
            </a:pPr>
            <a:r>
              <a:rPr lang="fr-FR" dirty="0"/>
              <a:t>Il y a un effet au </a:t>
            </a:r>
            <a:r>
              <a:rPr lang="fr-FR" dirty="0" err="1"/>
              <a:t>hover</a:t>
            </a:r>
            <a:r>
              <a:rPr lang="fr-FR" dirty="0"/>
              <a:t> sur ces images là uniquement en desktop :</a:t>
            </a:r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r>
              <a:rPr lang="fr-FR" dirty="0"/>
              <a:t>Quand votre pointeur est au dessus d’un  élément il apparait tel que le premier à gauche. Sinon il apparait comme les autres.</a:t>
            </a:r>
            <a:br>
              <a:rPr lang="fr-FR" dirty="0"/>
            </a:b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Examen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C1D903-31F9-8574-ABA8-316EF89A3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981200"/>
            <a:ext cx="5630061" cy="274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39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64E80-5039-9638-0B4D-0C15E60A6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6FE71BA-B28F-517C-A0E1-EFED1FFA363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000" y="1371600"/>
            <a:ext cx="8229600" cy="4800600"/>
          </a:xfrm>
        </p:spPr>
        <p:txBody>
          <a:bodyPr>
            <a:normAutofit fontScale="62500" lnSpcReduction="20000"/>
          </a:bodyPr>
          <a:lstStyle/>
          <a:p>
            <a:pPr marL="1587" indent="0">
              <a:buNone/>
            </a:pPr>
            <a:r>
              <a:rPr lang="fr-FR" dirty="0"/>
              <a:t>Il y a un effet au </a:t>
            </a:r>
            <a:r>
              <a:rPr lang="fr-FR" dirty="0" err="1"/>
              <a:t>hover</a:t>
            </a:r>
            <a:r>
              <a:rPr lang="fr-FR" dirty="0"/>
              <a:t> sur cette image là :</a:t>
            </a:r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endParaRPr lang="fr-FR" dirty="0"/>
          </a:p>
          <a:p>
            <a:pPr marL="1587" indent="0">
              <a:buNone/>
            </a:pPr>
            <a:r>
              <a:rPr lang="fr-FR" dirty="0"/>
              <a:t>Quand votre pointeur est au dessus d’un  élément il apparait tel que le premier à gauche. Sinon il apparait comme les autres.</a:t>
            </a:r>
            <a:br>
              <a:rPr lang="fr-FR" dirty="0"/>
            </a:br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0A58A82-D206-44D1-6D45-9C1ACCF6E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Examen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9D34F2A-0885-1E91-2111-5E4CD387A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247" y="2133600"/>
            <a:ext cx="4129653" cy="239723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66E6BE-A8BD-557C-083A-1FC053453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45" y="2230381"/>
            <a:ext cx="4129653" cy="233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930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25360-9956-61B8-9060-3BC5A3E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F554075-8734-4854-A798-E49E944FE2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000" y="1371600"/>
            <a:ext cx="8229600" cy="4800600"/>
          </a:xfrm>
        </p:spPr>
        <p:txBody>
          <a:bodyPr>
            <a:normAutofit/>
          </a:bodyPr>
          <a:lstStyle/>
          <a:p>
            <a:pPr marL="1587" indent="0">
              <a:buNone/>
            </a:pPr>
            <a:r>
              <a:rPr lang="fr-FR" dirty="0"/>
              <a:t>Cette partie là est faite en GRID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A999E86-5B01-C2E3-7FD4-B13A223E9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Examen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5B264BD-38CE-C81B-8D7C-98A6C5528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885388"/>
            <a:ext cx="6172200" cy="377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772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>
          <a:xfrm>
            <a:off x="381000" y="1371600"/>
            <a:ext cx="8229600" cy="4800600"/>
          </a:xfrm>
        </p:spPr>
        <p:txBody>
          <a:bodyPr>
            <a:normAutofit/>
          </a:bodyPr>
          <a:lstStyle/>
          <a:p>
            <a:pPr marL="1587" indent="0">
              <a:buNone/>
            </a:pPr>
            <a:r>
              <a:rPr lang="fr-FR" dirty="0"/>
              <a:t>Grille de notation : </a:t>
            </a:r>
          </a:p>
          <a:p>
            <a:pPr marL="1587" indent="0">
              <a:buNone/>
            </a:pPr>
            <a:r>
              <a:rPr lang="fr-FR" dirty="0"/>
              <a:t>La structure de la page est semblable à l’énoncé :	4 points</a:t>
            </a:r>
            <a:br>
              <a:rPr lang="fr-FR" dirty="0"/>
            </a:br>
            <a:r>
              <a:rPr lang="fr-FR" dirty="0"/>
              <a:t>Responsive :						4 points</a:t>
            </a:r>
            <a:br>
              <a:rPr lang="fr-FR" dirty="0"/>
            </a:br>
            <a:r>
              <a:rPr lang="fr-FR" dirty="0"/>
              <a:t>Design respecté :					2 points</a:t>
            </a:r>
            <a:br>
              <a:rPr lang="fr-FR" dirty="0"/>
            </a:br>
            <a:r>
              <a:rPr lang="fr-FR" dirty="0"/>
              <a:t>HTML et CSS correct et sans erreur :			1 point</a:t>
            </a:r>
            <a:br>
              <a:rPr lang="fr-FR" dirty="0"/>
            </a:br>
            <a:r>
              <a:rPr lang="fr-FR" dirty="0"/>
              <a:t>utilisation de </a:t>
            </a:r>
            <a:r>
              <a:rPr lang="fr-FR" dirty="0" err="1"/>
              <a:t>bootstrap</a:t>
            </a:r>
            <a:r>
              <a:rPr lang="fr-FR" dirty="0"/>
              <a:t> </a:t>
            </a:r>
            <a:r>
              <a:rPr lang="fr-FR" dirty="0" err="1"/>
              <a:t>icons</a:t>
            </a:r>
            <a:r>
              <a:rPr lang="fr-FR" dirty="0"/>
              <a:t>:			1 point</a:t>
            </a:r>
            <a:br>
              <a:rPr lang="fr-FR" dirty="0"/>
            </a:br>
            <a:r>
              <a:rPr lang="fr-FR" dirty="0"/>
              <a:t>GRID:							2 points</a:t>
            </a:r>
            <a:br>
              <a:rPr lang="fr-FR" dirty="0"/>
            </a:br>
            <a:r>
              <a:rPr lang="fr-FR" dirty="0"/>
              <a:t>Utilisation de </a:t>
            </a:r>
            <a:r>
              <a:rPr lang="fr-FR" dirty="0" err="1"/>
              <a:t>bootstrap</a:t>
            </a:r>
            <a:r>
              <a:rPr lang="fr-FR" dirty="0"/>
              <a:t> :				2 points</a:t>
            </a:r>
            <a:br>
              <a:rPr lang="fr-FR" dirty="0"/>
            </a:br>
            <a:r>
              <a:rPr lang="fr-FR" dirty="0"/>
              <a:t>les effets </a:t>
            </a:r>
            <a:r>
              <a:rPr lang="fr-FR" dirty="0" err="1"/>
              <a:t>hover</a:t>
            </a:r>
            <a:r>
              <a:rPr lang="fr-FR" dirty="0"/>
              <a:t> fonctionnent : 			2 points</a:t>
            </a:r>
            <a:br>
              <a:rPr lang="fr-FR" dirty="0"/>
            </a:br>
            <a:r>
              <a:rPr lang="fr-FR" dirty="0"/>
              <a:t>Présentation Orale : 					2 points</a:t>
            </a:r>
            <a:br>
              <a:rPr lang="fr-FR" dirty="0"/>
            </a:b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Examen</a:t>
            </a:r>
          </a:p>
        </p:txBody>
      </p:sp>
    </p:spTree>
    <p:extLst>
      <p:ext uri="{BB962C8B-B14F-4D97-AF65-F5344CB8AC3E}">
        <p14:creationId xmlns:p14="http://schemas.microsoft.com/office/powerpoint/2010/main" val="1932174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9804886"/>
      </p:ext>
    </p:extLst>
  </p:cSld>
  <p:clrMapOvr>
    <a:masterClrMapping/>
  </p:clrMapOvr>
</p:sld>
</file>

<file path=ppt/theme/theme1.xml><?xml version="1.0" encoding="utf-8"?>
<a:theme xmlns:a="http://schemas.openxmlformats.org/drawingml/2006/main" name="Masque HB standard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sque HB variante 1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asque HB variante 2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asque Libr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2815</TotalTime>
  <Words>215</Words>
  <Application>Microsoft Office PowerPoint</Application>
  <PresentationFormat>Affichage à l'écran (4:3)</PresentationFormat>
  <Paragraphs>34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7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Courier New</vt:lpstr>
      <vt:lpstr>Helvetica Light</vt:lpstr>
      <vt:lpstr>TeXGyreAdventor</vt:lpstr>
      <vt:lpstr>Wingdings</vt:lpstr>
      <vt:lpstr>Masque HB standard</vt:lpstr>
      <vt:lpstr>Masque HB variante 1</vt:lpstr>
      <vt:lpstr>Masque HB variante 2</vt:lpstr>
      <vt:lpstr>Masque Libre</vt:lpstr>
      <vt:lpstr>Examen</vt:lpstr>
      <vt:lpstr>Examen</vt:lpstr>
      <vt:lpstr>Examen</vt:lpstr>
      <vt:lpstr>Examen</vt:lpstr>
      <vt:lpstr>Examen</vt:lpstr>
      <vt:lpstr>Examen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cp:lastModifiedBy>Pierre PEZET (EXT)</cp:lastModifiedBy>
  <cp:revision>159</cp:revision>
  <dcterms:created xsi:type="dcterms:W3CDTF">2015-10-07T13:13:42Z</dcterms:created>
  <dcterms:modified xsi:type="dcterms:W3CDTF">2025-03-06T09:58:13Z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2015-10-07T00:00:00Z</vt:filetime>
  </property>
  <property fmtid="{D5CDD505-2E9C-101B-9397-08002B2CF9AE}" pid="3" name="Creator">
    <vt:lpwstr>Adobe InDesign CC 2015 (Macintosh)</vt:lpwstr>
  </property>
  <property fmtid="{D5CDD505-2E9C-101B-9397-08002B2CF9AE}" pid="4" name="LastSaved">
    <vt:filetime>2015-10-07T00:00:00Z</vt:filetime>
  </property>
</Properties>
</file>